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5228" autoAdjust="0"/>
  </p:normalViewPr>
  <p:slideViewPr>
    <p:cSldViewPr>
      <p:cViewPr>
        <p:scale>
          <a:sx n="33" d="100"/>
          <a:sy n="33" d="100"/>
        </p:scale>
        <p:origin x="-4140" y="-26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566E556-647C-4606-B917-4BE833F82A6F}" type="datetimeFigureOut">
              <a:rPr lang="zh-CN" altLang="en-US"/>
              <a:pPr>
                <a:defRPr/>
              </a:pPr>
              <a:t>2015/9/14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8D0BFE8-0B1B-48D1-8B44-AFF1466F2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8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EDE9-A13C-4E07-A763-3CD3975EA13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1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91A64-7A68-42C4-BBBE-C88F97EBEA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83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8AAD9-35A7-4049-B3CE-4C8F1F6888F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35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341F9-363D-4CCC-A894-3EFC418BDE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1A76-1416-4F51-BFE8-3EFEA72C45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08230-EC27-4182-AA0E-0BEF236B5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3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2A10-BA26-49A6-833F-D17E577EAAC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995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62EB-7571-47B7-9A23-AFE7FBE87A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66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71F9-6259-4C5A-8F39-8E484037BD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5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3EB3-2EF3-430F-9F98-B950F9ACE4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53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6029F-3EA4-43BC-BB6E-31D302A8A6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87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F29AE7-4A67-4715-8AB2-F1F74229E86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6" Type="http://schemas.openxmlformats.org/officeDocument/2006/relationships/image" Target="../media/image15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87" Type="http://schemas.openxmlformats.org/officeDocument/2006/relationships/image" Target="../media/image86.png"/><Relationship Id="rId102" Type="http://schemas.openxmlformats.org/officeDocument/2006/relationships/image" Target="../media/image101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13" Type="http://schemas.openxmlformats.org/officeDocument/2006/relationships/image" Target="../media/image112.png"/><Relationship Id="rId118" Type="http://schemas.openxmlformats.org/officeDocument/2006/relationships/image" Target="../media/image11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116" Type="http://schemas.openxmlformats.org/officeDocument/2006/relationships/image" Target="../media/image11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11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TextBox 72"/>
          <p:cNvSpPr txBox="1">
            <a:spLocks noChangeArrowheads="1"/>
          </p:cNvSpPr>
          <p:nvPr/>
        </p:nvSpPr>
        <p:spPr bwMode="auto">
          <a:xfrm>
            <a:off x="8748464" y="-11980712"/>
            <a:ext cx="5616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Crossing Fiber</a:t>
            </a:r>
            <a:endParaRPr lang="zh-CN" altLang="en-US" sz="6000" b="1" dirty="0"/>
          </a:p>
        </p:txBody>
      </p:sp>
      <p:sp>
        <p:nvSpPr>
          <p:cNvPr id="2086" name="TextBox 72"/>
          <p:cNvSpPr txBox="1">
            <a:spLocks noChangeArrowheads="1"/>
          </p:cNvSpPr>
          <p:nvPr/>
        </p:nvSpPr>
        <p:spPr bwMode="auto">
          <a:xfrm>
            <a:off x="-2628800" y="-11980712"/>
            <a:ext cx="4911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Single Fiber</a:t>
            </a:r>
            <a:endParaRPr lang="zh-CN" altLang="en-US" sz="6000" b="1" dirty="0"/>
          </a:p>
        </p:txBody>
      </p:sp>
      <p:sp>
        <p:nvSpPr>
          <p:cNvPr id="2074" name="TextBox 72"/>
          <p:cNvSpPr txBox="1">
            <a:spLocks noChangeArrowheads="1"/>
          </p:cNvSpPr>
          <p:nvPr/>
        </p:nvSpPr>
        <p:spPr bwMode="auto">
          <a:xfrm>
            <a:off x="242679" y="-10468544"/>
            <a:ext cx="108176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Ex </a:t>
            </a:r>
            <a:r>
              <a:rPr lang="en-US" altLang="zh-CN" sz="5400" b="1" dirty="0" smtClean="0"/>
              <a:t>Vivo</a:t>
            </a:r>
            <a:endParaRPr lang="en-US" altLang="zh-CN" sz="5400" b="1" dirty="0"/>
          </a:p>
        </p:txBody>
      </p:sp>
      <p:sp>
        <p:nvSpPr>
          <p:cNvPr id="2087" name="TextBox 72"/>
          <p:cNvSpPr txBox="1">
            <a:spLocks noChangeArrowheads="1"/>
          </p:cNvSpPr>
          <p:nvPr/>
        </p:nvSpPr>
        <p:spPr bwMode="auto">
          <a:xfrm>
            <a:off x="-5158072" y="-11043873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8" name="TextBox 72"/>
          <p:cNvSpPr txBox="1">
            <a:spLocks noChangeArrowheads="1"/>
          </p:cNvSpPr>
          <p:nvPr/>
        </p:nvSpPr>
        <p:spPr bwMode="auto">
          <a:xfrm>
            <a:off x="6314294" y="-11043873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</a:t>
            </a:r>
            <a:endParaRPr lang="zh-CN" altLang="en-US" sz="4800" dirty="0"/>
          </a:p>
        </p:txBody>
      </p:sp>
      <p:sp>
        <p:nvSpPr>
          <p:cNvPr id="2089" name="TextBox 72"/>
          <p:cNvSpPr txBox="1">
            <a:spLocks noChangeArrowheads="1"/>
          </p:cNvSpPr>
          <p:nvPr/>
        </p:nvSpPr>
        <p:spPr bwMode="auto">
          <a:xfrm>
            <a:off x="490253" y="-11043873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2090" name="TextBox 72"/>
          <p:cNvSpPr txBox="1">
            <a:spLocks noChangeArrowheads="1"/>
          </p:cNvSpPr>
          <p:nvPr/>
        </p:nvSpPr>
        <p:spPr bwMode="auto">
          <a:xfrm>
            <a:off x="11814981" y="-11043873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2091" name="TextBox 72"/>
          <p:cNvSpPr txBox="1">
            <a:spLocks noChangeArrowheads="1"/>
          </p:cNvSpPr>
          <p:nvPr/>
        </p:nvSpPr>
        <p:spPr bwMode="auto">
          <a:xfrm>
            <a:off x="-2357722" y="-11043873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2092" name="TextBox 72"/>
          <p:cNvSpPr txBox="1">
            <a:spLocks noChangeArrowheads="1"/>
          </p:cNvSpPr>
          <p:nvPr/>
        </p:nvSpPr>
        <p:spPr bwMode="auto">
          <a:xfrm>
            <a:off x="8820956" y="-11043873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74" name="TextBox 72"/>
          <p:cNvSpPr txBox="1">
            <a:spLocks noChangeArrowheads="1"/>
          </p:cNvSpPr>
          <p:nvPr/>
        </p:nvSpPr>
        <p:spPr bwMode="auto">
          <a:xfrm>
            <a:off x="2359608" y="-11044608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grpSp>
        <p:nvGrpSpPr>
          <p:cNvPr id="2" name="组合 1"/>
          <p:cNvGrpSpPr/>
          <p:nvPr/>
        </p:nvGrpSpPr>
        <p:grpSpPr>
          <a:xfrm>
            <a:off x="-6713400" y="-9474200"/>
            <a:ext cx="24914767" cy="13962063"/>
            <a:chOff x="-6713400" y="-9474200"/>
            <a:chExt cx="24914767" cy="13962063"/>
          </a:xfrm>
        </p:grpSpPr>
        <p:sp>
          <p:nvSpPr>
            <p:cNvPr id="5" name="矩形 4"/>
            <p:cNvSpPr/>
            <p:nvPr/>
          </p:nvSpPr>
          <p:spPr bwMode="auto">
            <a:xfrm>
              <a:off x="-71722" y="-6665913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71722" y="-3857625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71722" y="-1049338"/>
              <a:ext cx="2743200" cy="27432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-71722" y="-9474200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11364131" y="-1049338"/>
              <a:ext cx="2743200" cy="27432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1364131" y="-6665913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11364131" y="-3857625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11364131" y="-9472613"/>
              <a:ext cx="2743200" cy="27416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75" name="TextBox 72"/>
            <p:cNvSpPr txBox="1">
              <a:spLocks noChangeArrowheads="1"/>
            </p:cNvSpPr>
            <p:nvPr/>
          </p:nvSpPr>
          <p:spPr bwMode="auto">
            <a:xfrm>
              <a:off x="-6713400" y="-8452320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</a:t>
              </a:r>
              <a:endParaRPr lang="zh-CN" altLang="en-US" sz="5400" b="1" dirty="0"/>
            </a:p>
          </p:txBody>
        </p:sp>
        <p:sp>
          <p:nvSpPr>
            <p:cNvPr id="2076" name="TextBox 72"/>
            <p:cNvSpPr txBox="1">
              <a:spLocks noChangeArrowheads="1"/>
            </p:cNvSpPr>
            <p:nvPr/>
          </p:nvSpPr>
          <p:spPr bwMode="auto">
            <a:xfrm>
              <a:off x="-6713400" y="-5667845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ii</a:t>
              </a:r>
              <a:endParaRPr lang="zh-CN" altLang="en-US" sz="5400" b="1" dirty="0"/>
            </a:p>
          </p:txBody>
        </p:sp>
        <p:sp>
          <p:nvSpPr>
            <p:cNvPr id="2077" name="TextBox 72"/>
            <p:cNvSpPr txBox="1">
              <a:spLocks noChangeArrowheads="1"/>
            </p:cNvSpPr>
            <p:nvPr/>
          </p:nvSpPr>
          <p:spPr bwMode="auto">
            <a:xfrm>
              <a:off x="-6713400" y="-2883370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iii</a:t>
              </a:r>
              <a:endParaRPr lang="zh-CN" altLang="en-US" sz="5400" b="1" dirty="0"/>
            </a:p>
          </p:txBody>
        </p:sp>
        <p:sp>
          <p:nvSpPr>
            <p:cNvPr id="2078" name="TextBox 72"/>
            <p:cNvSpPr txBox="1">
              <a:spLocks noChangeArrowheads="1"/>
            </p:cNvSpPr>
            <p:nvPr/>
          </p:nvSpPr>
          <p:spPr bwMode="auto">
            <a:xfrm>
              <a:off x="-6713400" y="-98895"/>
              <a:ext cx="111601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iv</a:t>
              </a:r>
              <a:endParaRPr lang="zh-CN" altLang="en-US" sz="5400" b="1" dirty="0"/>
            </a:p>
          </p:txBody>
        </p:sp>
        <p:sp>
          <p:nvSpPr>
            <p:cNvPr id="2093" name="TextBox 72"/>
            <p:cNvSpPr txBox="1">
              <a:spLocks noChangeArrowheads="1"/>
            </p:cNvSpPr>
            <p:nvPr/>
          </p:nvSpPr>
          <p:spPr bwMode="auto">
            <a:xfrm rot="16200000">
              <a:off x="16115392" y="-8698432"/>
              <a:ext cx="284797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No Filter</a:t>
              </a:r>
            </a:p>
            <a:p>
              <a:pPr algn="ctr" eaLnBrk="1" hangingPunct="1"/>
              <a:r>
                <a:rPr lang="en-US" altLang="zh-CN" sz="4000"/>
                <a:t>FOV</a:t>
              </a:r>
            </a:p>
          </p:txBody>
        </p:sp>
        <p:sp>
          <p:nvSpPr>
            <p:cNvPr id="2094" name="TextBox 72"/>
            <p:cNvSpPr txBox="1">
              <a:spLocks noChangeArrowheads="1"/>
            </p:cNvSpPr>
            <p:nvPr/>
          </p:nvSpPr>
          <p:spPr bwMode="auto">
            <a:xfrm rot="16200000">
              <a:off x="16115392" y="-5928245"/>
              <a:ext cx="284797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Hanning</a:t>
              </a:r>
            </a:p>
            <a:p>
              <a:pPr algn="ctr" eaLnBrk="1" hangingPunct="1"/>
              <a:r>
                <a:rPr lang="en-US" altLang="zh-CN" sz="4000"/>
                <a:t>FOV</a:t>
              </a:r>
            </a:p>
          </p:txBody>
        </p:sp>
        <p:sp>
          <p:nvSpPr>
            <p:cNvPr id="2095" name="TextBox 72"/>
            <p:cNvSpPr txBox="1">
              <a:spLocks noChangeArrowheads="1"/>
            </p:cNvSpPr>
            <p:nvPr/>
          </p:nvSpPr>
          <p:spPr bwMode="auto">
            <a:xfrm rot="16200000">
              <a:off x="16115392" y="-3134245"/>
              <a:ext cx="284797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Hamming</a:t>
              </a:r>
            </a:p>
            <a:p>
              <a:pPr algn="ctr" eaLnBrk="1" hangingPunct="1"/>
              <a:r>
                <a:rPr lang="en-US" altLang="zh-CN" sz="4000"/>
                <a:t>FOV</a:t>
              </a:r>
            </a:p>
          </p:txBody>
        </p:sp>
        <p:sp>
          <p:nvSpPr>
            <p:cNvPr id="2096" name="TextBox 72"/>
            <p:cNvSpPr txBox="1">
              <a:spLocks noChangeArrowheads="1"/>
            </p:cNvSpPr>
            <p:nvPr/>
          </p:nvSpPr>
          <p:spPr bwMode="auto">
            <a:xfrm rot="16200000">
              <a:off x="16115392" y="-391045"/>
              <a:ext cx="2847976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Blackman</a:t>
              </a:r>
            </a:p>
            <a:p>
              <a:pPr algn="ctr" eaLnBrk="1" hangingPunct="1"/>
              <a:r>
                <a:rPr lang="en-US" altLang="zh-CN" sz="4000"/>
                <a:t>FOV</a:t>
              </a:r>
            </a:p>
          </p:txBody>
        </p:sp>
        <p:pic>
          <p:nvPicPr>
            <p:cNvPr id="2054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247" y="-9473463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190" y="-6665913"/>
              <a:ext cx="2743086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247" y="-3856888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247" y="-10486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5" name="图片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247" y="17454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99" y="-9473463"/>
              <a:ext cx="2743201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图片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42" y="-6665913"/>
              <a:ext cx="2743086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99" y="-3856888"/>
              <a:ext cx="2743201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图片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99" y="-1048601"/>
              <a:ext cx="2743201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6" name="图片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99" y="1745400"/>
              <a:ext cx="2743201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" name="图片 2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5019" y="-9473463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" name="图片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6606" y="-6665176"/>
              <a:ext cx="2741613" cy="274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0" name="图片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5019" y="-3856888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2" name="图片 3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5019" y="-10486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7" name="图片 3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5019" y="17454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" name="图片 2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6319" y="-9473463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9" name="图片 2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7907" y="-6664383"/>
              <a:ext cx="2740025" cy="2738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1" name="图片 3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6319" y="-3856888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3" name="图片 3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6319" y="-10486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8" name="图片 3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6319" y="17454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7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8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9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0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-104933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9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1" name="图片 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-94726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2" name="图片 9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3" name="图片 1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4" name="图片 1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-104933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0" name="图片 12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1" name="TextBox 72"/>
            <p:cNvSpPr txBox="1">
              <a:spLocks noChangeArrowheads="1"/>
            </p:cNvSpPr>
            <p:nvPr/>
          </p:nvSpPr>
          <p:spPr bwMode="auto">
            <a:xfrm rot="16200000">
              <a:off x="16315417" y="2455343"/>
              <a:ext cx="244792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No Filter</a:t>
              </a:r>
            </a:p>
            <a:p>
              <a:pPr algn="ctr" eaLnBrk="1" hangingPunct="1"/>
              <a:r>
                <a:rPr lang="en-US" altLang="zh-CN" sz="4000"/>
                <a:t>MDD</a:t>
              </a:r>
            </a:p>
          </p:txBody>
        </p:sp>
        <p:sp>
          <p:nvSpPr>
            <p:cNvPr id="2112" name="TextBox 72"/>
            <p:cNvSpPr txBox="1">
              <a:spLocks noChangeArrowheads="1"/>
            </p:cNvSpPr>
            <p:nvPr/>
          </p:nvSpPr>
          <p:spPr bwMode="auto">
            <a:xfrm>
              <a:off x="-6713400" y="2906243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v</a:t>
              </a:r>
              <a:endParaRPr lang="zh-CN" altLang="en-US" sz="5400" b="1" dirty="0"/>
            </a:p>
          </p:txBody>
        </p:sp>
        <p:pic>
          <p:nvPicPr>
            <p:cNvPr id="65" name="图片 1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图片 2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图片 3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图片 7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-104933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图片 7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图片 1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图片 2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图片 3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图片 7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-104933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图片 7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5" name="TextBox 72"/>
          <p:cNvSpPr txBox="1">
            <a:spLocks noChangeArrowheads="1"/>
          </p:cNvSpPr>
          <p:nvPr/>
        </p:nvSpPr>
        <p:spPr bwMode="auto">
          <a:xfrm>
            <a:off x="13827856" y="-11044608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89" name="矩形 88"/>
          <p:cNvSpPr/>
          <p:nvPr/>
        </p:nvSpPr>
        <p:spPr bwMode="auto">
          <a:xfrm>
            <a:off x="-71722" y="847869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矩形 89"/>
          <p:cNvSpPr/>
          <p:nvPr/>
        </p:nvSpPr>
        <p:spPr bwMode="auto">
          <a:xfrm>
            <a:off x="-71722" y="1128698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1" name="矩形 90"/>
          <p:cNvSpPr/>
          <p:nvPr/>
        </p:nvSpPr>
        <p:spPr bwMode="auto">
          <a:xfrm>
            <a:off x="-71722" y="1409527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 bwMode="auto">
          <a:xfrm>
            <a:off x="-71722" y="567041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3" name="矩形 92"/>
          <p:cNvSpPr/>
          <p:nvPr/>
        </p:nvSpPr>
        <p:spPr bwMode="auto">
          <a:xfrm>
            <a:off x="11364131" y="1409527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4" name="矩形 93"/>
          <p:cNvSpPr/>
          <p:nvPr/>
        </p:nvSpPr>
        <p:spPr bwMode="auto">
          <a:xfrm>
            <a:off x="11364131" y="847869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5" name="矩形 94"/>
          <p:cNvSpPr/>
          <p:nvPr/>
        </p:nvSpPr>
        <p:spPr bwMode="auto">
          <a:xfrm>
            <a:off x="11364131" y="1128698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6" name="矩形 95"/>
          <p:cNvSpPr/>
          <p:nvPr/>
        </p:nvSpPr>
        <p:spPr bwMode="auto">
          <a:xfrm>
            <a:off x="11364131" y="5671999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7" name="TextBox 72"/>
          <p:cNvSpPr txBox="1">
            <a:spLocks noChangeArrowheads="1"/>
          </p:cNvSpPr>
          <p:nvPr/>
        </p:nvSpPr>
        <p:spPr bwMode="auto">
          <a:xfrm>
            <a:off x="-685788" y="4725144"/>
            <a:ext cx="126746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DSI-11-Gmax225 </a:t>
            </a:r>
            <a:r>
              <a:rPr lang="en-US" altLang="zh-CN" sz="5400" b="1" dirty="0" smtClean="0"/>
              <a:t>In </a:t>
            </a:r>
            <a:r>
              <a:rPr lang="en-US" altLang="zh-CN" sz="5400" b="1" dirty="0" smtClean="0"/>
              <a:t>Vivo</a:t>
            </a:r>
            <a:endParaRPr lang="en-US" altLang="zh-CN" sz="5400" b="1" dirty="0"/>
          </a:p>
        </p:txBody>
      </p:sp>
      <p:sp>
        <p:nvSpPr>
          <p:cNvPr id="98" name="TextBox 72"/>
          <p:cNvSpPr txBox="1">
            <a:spLocks noChangeArrowheads="1"/>
          </p:cNvSpPr>
          <p:nvPr/>
        </p:nvSpPr>
        <p:spPr bwMode="auto">
          <a:xfrm>
            <a:off x="-6713400" y="6692292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</a:t>
            </a:r>
            <a:endParaRPr lang="zh-CN" altLang="en-US" sz="5400" b="1" dirty="0"/>
          </a:p>
        </p:txBody>
      </p:sp>
      <p:sp>
        <p:nvSpPr>
          <p:cNvPr id="99" name="TextBox 72"/>
          <p:cNvSpPr txBox="1">
            <a:spLocks noChangeArrowheads="1"/>
          </p:cNvSpPr>
          <p:nvPr/>
        </p:nvSpPr>
        <p:spPr bwMode="auto">
          <a:xfrm>
            <a:off x="-6713400" y="9476767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</a:t>
            </a:r>
            <a:endParaRPr lang="zh-CN" altLang="en-US" sz="5400" b="1" dirty="0"/>
          </a:p>
        </p:txBody>
      </p:sp>
      <p:sp>
        <p:nvSpPr>
          <p:cNvPr id="100" name="TextBox 72"/>
          <p:cNvSpPr txBox="1">
            <a:spLocks noChangeArrowheads="1"/>
          </p:cNvSpPr>
          <p:nvPr/>
        </p:nvSpPr>
        <p:spPr bwMode="auto">
          <a:xfrm>
            <a:off x="-7093296" y="12261242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viii</a:t>
            </a:r>
            <a:endParaRPr lang="zh-CN" altLang="en-US" sz="5400" b="1" dirty="0"/>
          </a:p>
        </p:txBody>
      </p:sp>
      <p:sp>
        <p:nvSpPr>
          <p:cNvPr id="101" name="TextBox 72"/>
          <p:cNvSpPr txBox="1">
            <a:spLocks noChangeArrowheads="1"/>
          </p:cNvSpPr>
          <p:nvPr/>
        </p:nvSpPr>
        <p:spPr bwMode="auto">
          <a:xfrm>
            <a:off x="-6713400" y="15045717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ix</a:t>
            </a:r>
            <a:endParaRPr lang="zh-CN" altLang="en-US" sz="5400" b="1" dirty="0"/>
          </a:p>
        </p:txBody>
      </p:sp>
      <p:sp>
        <p:nvSpPr>
          <p:cNvPr id="114" name="TextBox 72"/>
          <p:cNvSpPr txBox="1">
            <a:spLocks noChangeArrowheads="1"/>
          </p:cNvSpPr>
          <p:nvPr/>
        </p:nvSpPr>
        <p:spPr bwMode="auto">
          <a:xfrm rot="16200000">
            <a:off x="16115392" y="6446180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5" name="TextBox 72"/>
          <p:cNvSpPr txBox="1">
            <a:spLocks noChangeArrowheads="1"/>
          </p:cNvSpPr>
          <p:nvPr/>
        </p:nvSpPr>
        <p:spPr bwMode="auto">
          <a:xfrm rot="16200000">
            <a:off x="16115392" y="921636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6" name="TextBox 72"/>
          <p:cNvSpPr txBox="1">
            <a:spLocks noChangeArrowheads="1"/>
          </p:cNvSpPr>
          <p:nvPr/>
        </p:nvSpPr>
        <p:spPr bwMode="auto">
          <a:xfrm rot="16200000">
            <a:off x="16115392" y="1201036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7" name="TextBox 72"/>
          <p:cNvSpPr txBox="1">
            <a:spLocks noChangeArrowheads="1"/>
          </p:cNvSpPr>
          <p:nvPr/>
        </p:nvSpPr>
        <p:spPr bwMode="auto">
          <a:xfrm rot="16200000">
            <a:off x="16115392" y="14753567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167" name="图片 1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图片 1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847869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图片 1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图片 1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图片 1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图片 13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5671149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图片 1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847869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图片 17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1287724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图片 1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4096011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图片 19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6890012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图片 25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图片 2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8479436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图片 2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图片 31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图片 31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图片 26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28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8480229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图片 30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图片 3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图片 32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图片 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图片 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图片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图片 7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图片 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图片 8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56719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图片 9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图片 11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图片 12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图片 12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TextBox 72"/>
          <p:cNvSpPr txBox="1">
            <a:spLocks noChangeArrowheads="1"/>
          </p:cNvSpPr>
          <p:nvPr/>
        </p:nvSpPr>
        <p:spPr bwMode="auto">
          <a:xfrm rot="16200000">
            <a:off x="16315417" y="17599955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125" name="TextBox 72"/>
          <p:cNvSpPr txBox="1">
            <a:spLocks noChangeArrowheads="1"/>
          </p:cNvSpPr>
          <p:nvPr/>
        </p:nvSpPr>
        <p:spPr bwMode="auto">
          <a:xfrm>
            <a:off x="-6713400" y="1805085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</a:t>
            </a:r>
            <a:endParaRPr lang="zh-CN" altLang="en-US" sz="5400" b="1" dirty="0"/>
          </a:p>
        </p:txBody>
      </p:sp>
      <p:pic>
        <p:nvPicPr>
          <p:cNvPr id="137" name="图片 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图片 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图片 3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图片 7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图片 7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图片 1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图片 2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图片 3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图片 7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图片 7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矩形 172"/>
          <p:cNvSpPr/>
          <p:nvPr/>
        </p:nvSpPr>
        <p:spPr bwMode="auto">
          <a:xfrm>
            <a:off x="-71722" y="2372086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" name="矩形 173"/>
          <p:cNvSpPr/>
          <p:nvPr/>
        </p:nvSpPr>
        <p:spPr bwMode="auto">
          <a:xfrm>
            <a:off x="-71722" y="2652915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5" name="矩形 174"/>
          <p:cNvSpPr/>
          <p:nvPr/>
        </p:nvSpPr>
        <p:spPr bwMode="auto">
          <a:xfrm>
            <a:off x="-71722" y="29337442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6" name="矩形 175"/>
          <p:cNvSpPr/>
          <p:nvPr/>
        </p:nvSpPr>
        <p:spPr bwMode="auto">
          <a:xfrm>
            <a:off x="-71722" y="2091258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7" name="矩形 176"/>
          <p:cNvSpPr/>
          <p:nvPr/>
        </p:nvSpPr>
        <p:spPr bwMode="auto">
          <a:xfrm>
            <a:off x="11364131" y="29337442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8" name="矩形 177"/>
          <p:cNvSpPr/>
          <p:nvPr/>
        </p:nvSpPr>
        <p:spPr bwMode="auto">
          <a:xfrm>
            <a:off x="11364131" y="2372086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9" name="矩形 178"/>
          <p:cNvSpPr/>
          <p:nvPr/>
        </p:nvSpPr>
        <p:spPr bwMode="auto">
          <a:xfrm>
            <a:off x="11364131" y="2652915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0" name="矩形 179"/>
          <p:cNvSpPr/>
          <p:nvPr/>
        </p:nvSpPr>
        <p:spPr bwMode="auto">
          <a:xfrm>
            <a:off x="11364131" y="20914167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1" name="TextBox 72"/>
          <p:cNvSpPr txBox="1">
            <a:spLocks noChangeArrowheads="1"/>
          </p:cNvSpPr>
          <p:nvPr/>
        </p:nvSpPr>
        <p:spPr bwMode="auto">
          <a:xfrm>
            <a:off x="-598221" y="19931606"/>
            <a:ext cx="124994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DSI-11-Gmax40 </a:t>
            </a:r>
            <a:r>
              <a:rPr lang="en-US" altLang="zh-CN" sz="5400" b="1" dirty="0" smtClean="0"/>
              <a:t>In </a:t>
            </a:r>
            <a:r>
              <a:rPr lang="en-US" altLang="zh-CN" sz="5400" b="1" dirty="0" smtClean="0"/>
              <a:t>Vivo</a:t>
            </a:r>
            <a:endParaRPr lang="en-US" altLang="zh-CN" sz="5400" b="1" dirty="0"/>
          </a:p>
        </p:txBody>
      </p:sp>
      <p:sp>
        <p:nvSpPr>
          <p:cNvPr id="182" name="TextBox 72"/>
          <p:cNvSpPr txBox="1">
            <a:spLocks noChangeArrowheads="1"/>
          </p:cNvSpPr>
          <p:nvPr/>
        </p:nvSpPr>
        <p:spPr bwMode="auto">
          <a:xfrm>
            <a:off x="-6713400" y="2193446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</a:t>
            </a:r>
            <a:endParaRPr lang="zh-CN" altLang="en-US" sz="5400" b="1" dirty="0"/>
          </a:p>
        </p:txBody>
      </p:sp>
      <p:sp>
        <p:nvSpPr>
          <p:cNvPr id="183" name="TextBox 72"/>
          <p:cNvSpPr txBox="1">
            <a:spLocks noChangeArrowheads="1"/>
          </p:cNvSpPr>
          <p:nvPr/>
        </p:nvSpPr>
        <p:spPr bwMode="auto">
          <a:xfrm>
            <a:off x="-6713400" y="2471893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</a:t>
            </a:r>
            <a:endParaRPr lang="zh-CN" altLang="en-US" sz="5400" b="1" dirty="0"/>
          </a:p>
        </p:txBody>
      </p:sp>
      <p:sp>
        <p:nvSpPr>
          <p:cNvPr id="184" name="TextBox 72"/>
          <p:cNvSpPr txBox="1">
            <a:spLocks noChangeArrowheads="1"/>
          </p:cNvSpPr>
          <p:nvPr/>
        </p:nvSpPr>
        <p:spPr bwMode="auto">
          <a:xfrm>
            <a:off x="-7093296" y="27503410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xiii</a:t>
            </a:r>
            <a:endParaRPr lang="zh-CN" altLang="en-US" sz="5400" b="1" dirty="0"/>
          </a:p>
        </p:txBody>
      </p:sp>
      <p:sp>
        <p:nvSpPr>
          <p:cNvPr id="185" name="TextBox 72"/>
          <p:cNvSpPr txBox="1">
            <a:spLocks noChangeArrowheads="1"/>
          </p:cNvSpPr>
          <p:nvPr/>
        </p:nvSpPr>
        <p:spPr bwMode="auto">
          <a:xfrm>
            <a:off x="-7093296" y="30287885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xiv</a:t>
            </a:r>
            <a:endParaRPr lang="zh-CN" altLang="en-US" sz="5400" b="1" dirty="0"/>
          </a:p>
        </p:txBody>
      </p:sp>
      <p:sp>
        <p:nvSpPr>
          <p:cNvPr id="186" name="TextBox 72"/>
          <p:cNvSpPr txBox="1">
            <a:spLocks noChangeArrowheads="1"/>
          </p:cNvSpPr>
          <p:nvPr/>
        </p:nvSpPr>
        <p:spPr bwMode="auto">
          <a:xfrm>
            <a:off x="-4856447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a</a:t>
            </a:r>
            <a:endParaRPr lang="zh-CN" altLang="en-US" sz="4800" b="1"/>
          </a:p>
        </p:txBody>
      </p:sp>
      <p:sp>
        <p:nvSpPr>
          <p:cNvPr id="187" name="TextBox 72"/>
          <p:cNvSpPr txBox="1">
            <a:spLocks noChangeArrowheads="1"/>
          </p:cNvSpPr>
          <p:nvPr/>
        </p:nvSpPr>
        <p:spPr bwMode="auto">
          <a:xfrm>
            <a:off x="-1800509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b</a:t>
            </a:r>
            <a:endParaRPr lang="zh-CN" altLang="en-US" sz="4800" b="1"/>
          </a:p>
        </p:txBody>
      </p:sp>
      <p:sp>
        <p:nvSpPr>
          <p:cNvPr id="188" name="TextBox 72"/>
          <p:cNvSpPr txBox="1">
            <a:spLocks noChangeArrowheads="1"/>
          </p:cNvSpPr>
          <p:nvPr/>
        </p:nvSpPr>
        <p:spPr bwMode="auto">
          <a:xfrm>
            <a:off x="791878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c</a:t>
            </a:r>
            <a:endParaRPr lang="zh-CN" altLang="en-US" sz="4800" b="1"/>
          </a:p>
        </p:txBody>
      </p:sp>
      <p:sp>
        <p:nvSpPr>
          <p:cNvPr id="189" name="TextBox 72"/>
          <p:cNvSpPr txBox="1">
            <a:spLocks noChangeArrowheads="1"/>
          </p:cNvSpPr>
          <p:nvPr/>
        </p:nvSpPr>
        <p:spPr bwMode="auto">
          <a:xfrm>
            <a:off x="6615919" y="34712718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e</a:t>
            </a:r>
            <a:endParaRPr lang="zh-CN" altLang="en-US" sz="4800" b="1" dirty="0"/>
          </a:p>
        </p:txBody>
      </p:sp>
      <p:sp>
        <p:nvSpPr>
          <p:cNvPr id="190" name="TextBox 72"/>
          <p:cNvSpPr txBox="1">
            <a:spLocks noChangeArrowheads="1"/>
          </p:cNvSpPr>
          <p:nvPr/>
        </p:nvSpPr>
        <p:spPr bwMode="auto">
          <a:xfrm>
            <a:off x="9378169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f</a:t>
            </a:r>
            <a:endParaRPr lang="zh-CN" altLang="en-US" sz="4800" b="1" dirty="0"/>
          </a:p>
        </p:txBody>
      </p:sp>
      <p:sp>
        <p:nvSpPr>
          <p:cNvPr id="191" name="TextBox 72"/>
          <p:cNvSpPr txBox="1">
            <a:spLocks noChangeArrowheads="1"/>
          </p:cNvSpPr>
          <p:nvPr/>
        </p:nvSpPr>
        <p:spPr bwMode="auto">
          <a:xfrm>
            <a:off x="12116606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g</a:t>
            </a:r>
            <a:endParaRPr lang="zh-CN" altLang="en-US" sz="4800" b="1" dirty="0"/>
          </a:p>
        </p:txBody>
      </p:sp>
      <p:sp>
        <p:nvSpPr>
          <p:cNvPr id="198" name="TextBox 72"/>
          <p:cNvSpPr txBox="1">
            <a:spLocks noChangeArrowheads="1"/>
          </p:cNvSpPr>
          <p:nvPr/>
        </p:nvSpPr>
        <p:spPr bwMode="auto">
          <a:xfrm rot="16200000">
            <a:off x="16115392" y="21688348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99" name="TextBox 72"/>
          <p:cNvSpPr txBox="1">
            <a:spLocks noChangeArrowheads="1"/>
          </p:cNvSpPr>
          <p:nvPr/>
        </p:nvSpPr>
        <p:spPr bwMode="auto">
          <a:xfrm rot="16200000">
            <a:off x="16115392" y="2445853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0" name="TextBox 72"/>
          <p:cNvSpPr txBox="1">
            <a:spLocks noChangeArrowheads="1"/>
          </p:cNvSpPr>
          <p:nvPr/>
        </p:nvSpPr>
        <p:spPr bwMode="auto">
          <a:xfrm rot="16200000">
            <a:off x="16115392" y="2725253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1" name="TextBox 72"/>
          <p:cNvSpPr txBox="1">
            <a:spLocks noChangeArrowheads="1"/>
          </p:cNvSpPr>
          <p:nvPr/>
        </p:nvSpPr>
        <p:spPr bwMode="auto">
          <a:xfrm rot="16200000">
            <a:off x="16115392" y="29995735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251" name="图片 12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图片 14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23720867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图片 16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图片 18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图片 18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" name="图片 13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0913317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" name="图片 15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23720867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" name="图片 17"/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6529892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图片 19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9338179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图片 19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32132180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图片 25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" name="图片 27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23721604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" name="图片 29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图片 3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图片 31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图片 26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图片 28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23722397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图片 30"/>
          <p:cNvPicPr>
            <a:picLocks noChangeAspect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图片 32"/>
          <p:cNvPicPr>
            <a:picLocks noChangeAspect="1"/>
          </p:cNvPicPr>
          <p:nvPr/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图片 32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图片 1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图片 2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图片 3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图片 7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图片 7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" name="图片 8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09141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图片 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图片 11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图片 12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" name="图片 12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" name="TextBox 72"/>
          <p:cNvSpPr txBox="1">
            <a:spLocks noChangeArrowheads="1"/>
          </p:cNvSpPr>
          <p:nvPr/>
        </p:nvSpPr>
        <p:spPr bwMode="auto">
          <a:xfrm rot="16200000">
            <a:off x="16315417" y="32842123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09" name="TextBox 72"/>
          <p:cNvSpPr txBox="1">
            <a:spLocks noChangeArrowheads="1"/>
          </p:cNvSpPr>
          <p:nvPr/>
        </p:nvSpPr>
        <p:spPr bwMode="auto">
          <a:xfrm>
            <a:off x="-6713400" y="3329302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xv</a:t>
            </a:r>
            <a:endParaRPr lang="zh-CN" altLang="en-US" sz="5400" b="1" dirty="0"/>
          </a:p>
        </p:txBody>
      </p:sp>
      <p:pic>
        <p:nvPicPr>
          <p:cNvPr id="221" name="图片 1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" name="图片 2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图片 3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图片 7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" name="图片 7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" name="TextBox 72"/>
          <p:cNvSpPr txBox="1">
            <a:spLocks noChangeArrowheads="1"/>
          </p:cNvSpPr>
          <p:nvPr/>
        </p:nvSpPr>
        <p:spPr bwMode="auto">
          <a:xfrm>
            <a:off x="3551498" y="34712718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/>
              <a:t>d</a:t>
            </a:r>
            <a:endParaRPr lang="zh-CN" altLang="en-US" sz="4800" b="1" dirty="0"/>
          </a:p>
        </p:txBody>
      </p:sp>
      <p:pic>
        <p:nvPicPr>
          <p:cNvPr id="216" name="图片 1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图片 2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图片 3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图片 7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图片 7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TextBox 72"/>
          <p:cNvSpPr txBox="1">
            <a:spLocks noChangeArrowheads="1"/>
          </p:cNvSpPr>
          <p:nvPr/>
        </p:nvSpPr>
        <p:spPr bwMode="auto">
          <a:xfrm>
            <a:off x="14982514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h</a:t>
            </a:r>
            <a:endParaRPr lang="zh-CN" altLang="en-US" sz="4800" b="1" dirty="0"/>
          </a:p>
        </p:txBody>
      </p:sp>
      <p:pic>
        <p:nvPicPr>
          <p:cNvPr id="202" name="图片 201"/>
          <p:cNvPicPr>
            <a:picLocks noChangeAspect="1"/>
          </p:cNvPicPr>
          <p:nvPr/>
        </p:nvPicPr>
        <p:blipFill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3692" y="-10430444"/>
            <a:ext cx="1067632" cy="11370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2484</TotalTime>
  <Pages>0</Pages>
  <Words>86</Words>
  <Characters>0</Characters>
  <Application>Microsoft Office PowerPoint</Application>
  <DocSecurity>0</DocSecurity>
  <PresentationFormat>全屏显示(4:3)</PresentationFormat>
  <Lines>0</Lines>
  <Paragraphs>66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185</cp:revision>
  <dcterms:created xsi:type="dcterms:W3CDTF">2012-06-06T01:30:27Z</dcterms:created>
  <dcterms:modified xsi:type="dcterms:W3CDTF">2015-09-15T01:40:23Z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